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58C371-7463-4885-A33D-9A5D4057EC84}" v="58" dt="2020-12-01T17:57:54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755" autoAdjust="0"/>
  </p:normalViewPr>
  <p:slideViewPr>
    <p:cSldViewPr snapToGrid="0">
      <p:cViewPr varScale="1">
        <p:scale>
          <a:sx n="63" d="100"/>
          <a:sy n="63" d="100"/>
        </p:scale>
        <p:origin x="10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Pablo Vargas" userId="1f56fdfa19b402d8" providerId="LiveId" clId="{9058C371-7463-4885-A33D-9A5D4057EC84}"/>
    <pc:docChg chg="undo redo custSel mod addSld delSld modSld sldOrd">
      <pc:chgData name="Jose Pablo Vargas" userId="1f56fdfa19b402d8" providerId="LiveId" clId="{9058C371-7463-4885-A33D-9A5D4057EC84}" dt="2020-12-03T18:35:39.375" v="774"/>
      <pc:docMkLst>
        <pc:docMk/>
      </pc:docMkLst>
      <pc:sldChg chg="modSp mod">
        <pc:chgData name="Jose Pablo Vargas" userId="1f56fdfa19b402d8" providerId="LiveId" clId="{9058C371-7463-4885-A33D-9A5D4057EC84}" dt="2020-12-03T18:32:51.362" v="742" actId="20577"/>
        <pc:sldMkLst>
          <pc:docMk/>
          <pc:sldMk cId="3906550001" sldId="257"/>
        </pc:sldMkLst>
        <pc:spChg chg="mod">
          <ac:chgData name="Jose Pablo Vargas" userId="1f56fdfa19b402d8" providerId="LiveId" clId="{9058C371-7463-4885-A33D-9A5D4057EC84}" dt="2020-12-03T18:32:51.362" v="742" actId="20577"/>
          <ac:spMkLst>
            <pc:docMk/>
            <pc:sldMk cId="3906550001" sldId="257"/>
            <ac:spMk id="2" creationId="{6D6D6B43-A39F-48FD-81AB-D34EC5AFE17F}"/>
          </ac:spMkLst>
        </pc:spChg>
      </pc:sldChg>
      <pc:sldChg chg="modNotesTx">
        <pc:chgData name="Jose Pablo Vargas" userId="1f56fdfa19b402d8" providerId="LiveId" clId="{9058C371-7463-4885-A33D-9A5D4057EC84}" dt="2020-12-03T18:33:49.453" v="745" actId="113"/>
        <pc:sldMkLst>
          <pc:docMk/>
          <pc:sldMk cId="831593703" sldId="260"/>
        </pc:sldMkLst>
      </pc:sldChg>
      <pc:sldChg chg="addSp delSp modSp new mod modNotesTx">
        <pc:chgData name="Jose Pablo Vargas" userId="1f56fdfa19b402d8" providerId="LiveId" clId="{9058C371-7463-4885-A33D-9A5D4057EC84}" dt="2020-12-03T18:34:03.201" v="746"/>
        <pc:sldMkLst>
          <pc:docMk/>
          <pc:sldMk cId="3633369635" sldId="261"/>
        </pc:sldMkLst>
        <pc:spChg chg="mod">
          <ac:chgData name="Jose Pablo Vargas" userId="1f56fdfa19b402d8" providerId="LiveId" clId="{9058C371-7463-4885-A33D-9A5D4057EC84}" dt="2020-11-29T19:10:04.031" v="38" actId="20577"/>
          <ac:spMkLst>
            <pc:docMk/>
            <pc:sldMk cId="3633369635" sldId="261"/>
            <ac:spMk id="2" creationId="{AD18C05F-00A0-4F41-B535-107F5B0584EA}"/>
          </ac:spMkLst>
        </pc:spChg>
        <pc:spChg chg="del">
          <ac:chgData name="Jose Pablo Vargas" userId="1f56fdfa19b402d8" providerId="LiveId" clId="{9058C371-7463-4885-A33D-9A5D4057EC84}" dt="2020-11-29T19:10:17.896" v="39" actId="3680"/>
          <ac:spMkLst>
            <pc:docMk/>
            <pc:sldMk cId="3633369635" sldId="261"/>
            <ac:spMk id="3" creationId="{E70AFD95-D89C-4D8F-83FD-CD2FD0612636}"/>
          </ac:spMkLst>
        </pc:spChg>
        <pc:graphicFrameChg chg="add mod ord modGraphic">
          <ac:chgData name="Jose Pablo Vargas" userId="1f56fdfa19b402d8" providerId="LiveId" clId="{9058C371-7463-4885-A33D-9A5D4057EC84}" dt="2020-11-29T19:14:25.720" v="301" actId="1076"/>
          <ac:graphicFrameMkLst>
            <pc:docMk/>
            <pc:sldMk cId="3633369635" sldId="261"/>
            <ac:graphicFrameMk id="4" creationId="{128A78D3-4402-4EEA-8FF8-476F3F938A8A}"/>
          </ac:graphicFrameMkLst>
        </pc:graphicFrameChg>
      </pc:sldChg>
      <pc:sldChg chg="addSp delSp modSp new mod modClrScheme chgLayout">
        <pc:chgData name="Jose Pablo Vargas" userId="1f56fdfa19b402d8" providerId="LiveId" clId="{9058C371-7463-4885-A33D-9A5D4057EC84}" dt="2020-11-29T19:36:44.885" v="357" actId="403"/>
        <pc:sldMkLst>
          <pc:docMk/>
          <pc:sldMk cId="926917581" sldId="262"/>
        </pc:sldMkLst>
        <pc:spChg chg="del mod ord">
          <ac:chgData name="Jose Pablo Vargas" userId="1f56fdfa19b402d8" providerId="LiveId" clId="{9058C371-7463-4885-A33D-9A5D4057EC84}" dt="2020-11-29T19:26:43.167" v="316" actId="700"/>
          <ac:spMkLst>
            <pc:docMk/>
            <pc:sldMk cId="926917581" sldId="262"/>
            <ac:spMk id="2" creationId="{7182425A-3449-495E-9484-439EA98351C3}"/>
          </ac:spMkLst>
        </pc:spChg>
        <pc:spChg chg="del mod ord">
          <ac:chgData name="Jose Pablo Vargas" userId="1f56fdfa19b402d8" providerId="LiveId" clId="{9058C371-7463-4885-A33D-9A5D4057EC84}" dt="2020-11-29T19:26:43.167" v="316" actId="700"/>
          <ac:spMkLst>
            <pc:docMk/>
            <pc:sldMk cId="926917581" sldId="262"/>
            <ac:spMk id="3" creationId="{308FFC2E-D805-4CF2-B514-40E9DA85D69D}"/>
          </ac:spMkLst>
        </pc:spChg>
        <pc:spChg chg="add mod ord">
          <ac:chgData name="Jose Pablo Vargas" userId="1f56fdfa19b402d8" providerId="LiveId" clId="{9058C371-7463-4885-A33D-9A5D4057EC84}" dt="2020-11-29T19:36:44.885" v="357" actId="403"/>
          <ac:spMkLst>
            <pc:docMk/>
            <pc:sldMk cId="926917581" sldId="262"/>
            <ac:spMk id="4" creationId="{00F40DF1-9AAC-4132-B7B1-63D63E07E83F}"/>
          </ac:spMkLst>
        </pc:spChg>
        <pc:spChg chg="add mod ord">
          <ac:chgData name="Jose Pablo Vargas" userId="1f56fdfa19b402d8" providerId="LiveId" clId="{9058C371-7463-4885-A33D-9A5D4057EC84}" dt="2020-11-29T19:26:43.167" v="316" actId="700"/>
          <ac:spMkLst>
            <pc:docMk/>
            <pc:sldMk cId="926917581" sldId="262"/>
            <ac:spMk id="5" creationId="{F8964E81-159A-4B28-BAF4-3D328BBD2A5C}"/>
          </ac:spMkLst>
        </pc:spChg>
      </pc:sldChg>
      <pc:sldChg chg="modSp new del mod">
        <pc:chgData name="Jose Pablo Vargas" userId="1f56fdfa19b402d8" providerId="LiveId" clId="{9058C371-7463-4885-A33D-9A5D4057EC84}" dt="2020-11-29T19:26:34.796" v="314" actId="47"/>
        <pc:sldMkLst>
          <pc:docMk/>
          <pc:sldMk cId="1867461637" sldId="262"/>
        </pc:sldMkLst>
        <pc:spChg chg="mod">
          <ac:chgData name="Jose Pablo Vargas" userId="1f56fdfa19b402d8" providerId="LiveId" clId="{9058C371-7463-4885-A33D-9A5D4057EC84}" dt="2020-11-29T19:26:14.063" v="313" actId="20577"/>
          <ac:spMkLst>
            <pc:docMk/>
            <pc:sldMk cId="1867461637" sldId="262"/>
            <ac:spMk id="2" creationId="{BE451356-316E-4D2A-99D1-72C734C61031}"/>
          </ac:spMkLst>
        </pc:spChg>
      </pc:sldChg>
      <pc:sldChg chg="addSp delSp modSp new mod modNotesTx">
        <pc:chgData name="Jose Pablo Vargas" userId="1f56fdfa19b402d8" providerId="LiveId" clId="{9058C371-7463-4885-A33D-9A5D4057EC84}" dt="2020-12-03T18:34:23.351" v="756" actId="20577"/>
        <pc:sldMkLst>
          <pc:docMk/>
          <pc:sldMk cId="839181225" sldId="263"/>
        </pc:sldMkLst>
        <pc:spChg chg="mod">
          <ac:chgData name="Jose Pablo Vargas" userId="1f56fdfa19b402d8" providerId="LiveId" clId="{9058C371-7463-4885-A33D-9A5D4057EC84}" dt="2020-11-29T19:37:25.223" v="361"/>
          <ac:spMkLst>
            <pc:docMk/>
            <pc:sldMk cId="839181225" sldId="263"/>
            <ac:spMk id="2" creationId="{094A325E-DD39-4A68-AC0A-959016244D64}"/>
          </ac:spMkLst>
        </pc:spChg>
        <pc:spChg chg="del">
          <ac:chgData name="Jose Pablo Vargas" userId="1f56fdfa19b402d8" providerId="LiveId" clId="{9058C371-7463-4885-A33D-9A5D4057EC84}" dt="2020-11-29T19:37:45.684" v="362"/>
          <ac:spMkLst>
            <pc:docMk/>
            <pc:sldMk cId="839181225" sldId="263"/>
            <ac:spMk id="3" creationId="{5A186F1F-FAA3-4116-B68B-AFAA50C82814}"/>
          </ac:spMkLst>
        </pc:spChg>
        <pc:spChg chg="add mod">
          <ac:chgData name="Jose Pablo Vargas" userId="1f56fdfa19b402d8" providerId="LiveId" clId="{9058C371-7463-4885-A33D-9A5D4057EC84}" dt="2020-11-29T19:38:23.412" v="370" actId="1076"/>
          <ac:spMkLst>
            <pc:docMk/>
            <pc:sldMk cId="839181225" sldId="263"/>
            <ac:spMk id="6" creationId="{D301A0C3-1C99-4C74-B261-93F6B40BCE23}"/>
          </ac:spMkLst>
        </pc:spChg>
        <pc:graphicFrameChg chg="add mod">
          <ac:chgData name="Jose Pablo Vargas" userId="1f56fdfa19b402d8" providerId="LiveId" clId="{9058C371-7463-4885-A33D-9A5D4057EC84}" dt="2020-11-29T19:38:01.578" v="363"/>
          <ac:graphicFrameMkLst>
            <pc:docMk/>
            <pc:sldMk cId="839181225" sldId="263"/>
            <ac:graphicFrameMk id="4" creationId="{85F66701-C2B4-4E4A-BABE-36A6A9A3D500}"/>
          </ac:graphicFrameMkLst>
        </pc:graphicFrameChg>
      </pc:sldChg>
      <pc:sldChg chg="addSp delSp modSp new mod">
        <pc:chgData name="Jose Pablo Vargas" userId="1f56fdfa19b402d8" providerId="LiveId" clId="{9058C371-7463-4885-A33D-9A5D4057EC84}" dt="2020-11-29T19:45:22.936" v="482" actId="1076"/>
        <pc:sldMkLst>
          <pc:docMk/>
          <pc:sldMk cId="2972511894" sldId="264"/>
        </pc:sldMkLst>
        <pc:spChg chg="mod">
          <ac:chgData name="Jose Pablo Vargas" userId="1f56fdfa19b402d8" providerId="LiveId" clId="{9058C371-7463-4885-A33D-9A5D4057EC84}" dt="2020-11-29T19:42:19.718" v="450" actId="20577"/>
          <ac:spMkLst>
            <pc:docMk/>
            <pc:sldMk cId="2972511894" sldId="264"/>
            <ac:spMk id="2" creationId="{1294E21D-D51B-45E8-BC77-B8574E194D72}"/>
          </ac:spMkLst>
        </pc:spChg>
        <pc:spChg chg="del">
          <ac:chgData name="Jose Pablo Vargas" userId="1f56fdfa19b402d8" providerId="LiveId" clId="{9058C371-7463-4885-A33D-9A5D4057EC84}" dt="2020-11-29T19:44:01.583" v="451"/>
          <ac:spMkLst>
            <pc:docMk/>
            <pc:sldMk cId="2972511894" sldId="264"/>
            <ac:spMk id="3" creationId="{08AA3D30-9708-4971-8955-FBC4E36412A2}"/>
          </ac:spMkLst>
        </pc:spChg>
        <pc:spChg chg="add mod">
          <ac:chgData name="Jose Pablo Vargas" userId="1f56fdfa19b402d8" providerId="LiveId" clId="{9058C371-7463-4885-A33D-9A5D4057EC84}" dt="2020-11-29T19:45:22.936" v="482" actId="1076"/>
          <ac:spMkLst>
            <pc:docMk/>
            <pc:sldMk cId="2972511894" sldId="264"/>
            <ac:spMk id="8" creationId="{75F4DA3F-595B-4C09-9740-A5F9AFF086A4}"/>
          </ac:spMkLst>
        </pc:spChg>
        <pc:picChg chg="add mod">
          <ac:chgData name="Jose Pablo Vargas" userId="1f56fdfa19b402d8" providerId="LiveId" clId="{9058C371-7463-4885-A33D-9A5D4057EC84}" dt="2020-11-29T19:44:30.133" v="458" actId="1076"/>
          <ac:picMkLst>
            <pc:docMk/>
            <pc:sldMk cId="2972511894" sldId="264"/>
            <ac:picMk id="5" creationId="{D4FFB919-731F-466C-BB18-263F68520713}"/>
          </ac:picMkLst>
        </pc:picChg>
        <pc:picChg chg="add mod">
          <ac:chgData name="Jose Pablo Vargas" userId="1f56fdfa19b402d8" providerId="LiveId" clId="{9058C371-7463-4885-A33D-9A5D4057EC84}" dt="2020-11-29T19:44:05.565" v="452" actId="1076"/>
          <ac:picMkLst>
            <pc:docMk/>
            <pc:sldMk cId="2972511894" sldId="264"/>
            <ac:picMk id="4098" creationId="{78E8F0B6-D52A-49C6-96B3-3FFF9A8A6BEE}"/>
          </ac:picMkLst>
        </pc:picChg>
      </pc:sldChg>
      <pc:sldChg chg="addSp delSp modSp add mod setBg">
        <pc:chgData name="Jose Pablo Vargas" userId="1f56fdfa19b402d8" providerId="LiveId" clId="{9058C371-7463-4885-A33D-9A5D4057EC84}" dt="2020-11-29T19:48:55.140" v="552" actId="20577"/>
        <pc:sldMkLst>
          <pc:docMk/>
          <pc:sldMk cId="1757173079" sldId="265"/>
        </pc:sldMkLst>
        <pc:spChg chg="mod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2" creationId="{1294E21D-D51B-45E8-BC77-B8574E194D72}"/>
          </ac:spMkLst>
        </pc:spChg>
        <pc:spChg chg="add del mod ord">
          <ac:chgData name="Jose Pablo Vargas" userId="1f56fdfa19b402d8" providerId="LiveId" clId="{9058C371-7463-4885-A33D-9A5D4057EC84}" dt="2020-11-29T19:47:32.315" v="538" actId="478"/>
          <ac:spMkLst>
            <pc:docMk/>
            <pc:sldMk cId="1757173079" sldId="265"/>
            <ac:spMk id="3" creationId="{63271B21-1EFE-44CD-BEEE-3404DDE83B1A}"/>
          </ac:spMkLst>
        </pc:spChg>
        <pc:spChg chg="mod ord">
          <ac:chgData name="Jose Pablo Vargas" userId="1f56fdfa19b402d8" providerId="LiveId" clId="{9058C371-7463-4885-A33D-9A5D4057EC84}" dt="2020-11-29T19:48:55.140" v="552" actId="20577"/>
          <ac:spMkLst>
            <pc:docMk/>
            <pc:sldMk cId="1757173079" sldId="265"/>
            <ac:spMk id="8" creationId="{75F4DA3F-595B-4C09-9740-A5F9AFF086A4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71" creationId="{19080B67-B754-42DD-A48D-9F9825B8BC74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73" creationId="{9C27EDFD-C02F-4070-BDA1-2A0746244CA9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75" creationId="{3ED1230F-A795-4397-9AB6-7FDC98B726BF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77" creationId="{41182216-581B-4394-806B-79D6D40614F7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79" creationId="{1678ABD2-2F95-4A50-936B-1A18BD7ED4EF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81" creationId="{04C78D19-92E9-4BAF-986C-B007349BE667}"/>
          </ac:spMkLst>
        </pc:spChg>
        <pc:spChg chg="add del">
          <ac:chgData name="Jose Pablo Vargas" userId="1f56fdfa19b402d8" providerId="LiveId" clId="{9058C371-7463-4885-A33D-9A5D4057EC84}" dt="2020-11-29T19:47:30.067" v="537" actId="26606"/>
          <ac:spMkLst>
            <pc:docMk/>
            <pc:sldMk cId="1757173079" sldId="265"/>
            <ac:spMk id="83" creationId="{DEEF1D81-170C-4CAD-9246-D18D8D4501E0}"/>
          </ac:spMkLst>
        </pc:spChg>
        <pc:picChg chg="del mod">
          <ac:chgData name="Jose Pablo Vargas" userId="1f56fdfa19b402d8" providerId="LiveId" clId="{9058C371-7463-4885-A33D-9A5D4057EC84}" dt="2020-11-29T19:48:31.507" v="544" actId="478"/>
          <ac:picMkLst>
            <pc:docMk/>
            <pc:sldMk cId="1757173079" sldId="265"/>
            <ac:picMk id="5" creationId="{D4FFB919-731F-466C-BB18-263F68520713}"/>
          </ac:picMkLst>
        </pc:picChg>
        <pc:picChg chg="add mod">
          <ac:chgData name="Jose Pablo Vargas" userId="1f56fdfa19b402d8" providerId="LiveId" clId="{9058C371-7463-4885-A33D-9A5D4057EC84}" dt="2020-11-29T19:48:39.321" v="546" actId="1076"/>
          <ac:picMkLst>
            <pc:docMk/>
            <pc:sldMk cId="1757173079" sldId="265"/>
            <ac:picMk id="6" creationId="{BB16495B-89AE-4C0D-9CB2-F0D415A0B2C7}"/>
          </ac:picMkLst>
        </pc:picChg>
        <pc:picChg chg="del mod">
          <ac:chgData name="Jose Pablo Vargas" userId="1f56fdfa19b402d8" providerId="LiveId" clId="{9058C371-7463-4885-A33D-9A5D4057EC84}" dt="2020-11-29T19:47:25.029" v="534" actId="478"/>
          <ac:picMkLst>
            <pc:docMk/>
            <pc:sldMk cId="1757173079" sldId="265"/>
            <ac:picMk id="4098" creationId="{78E8F0B6-D52A-49C6-96B3-3FFF9A8A6BEE}"/>
          </ac:picMkLst>
        </pc:picChg>
        <pc:picChg chg="add mod">
          <ac:chgData name="Jose Pablo Vargas" userId="1f56fdfa19b402d8" providerId="LiveId" clId="{9058C371-7463-4885-A33D-9A5D4057EC84}" dt="2020-11-29T19:47:37.626" v="540" actId="1076"/>
          <ac:picMkLst>
            <pc:docMk/>
            <pc:sldMk cId="1757173079" sldId="265"/>
            <ac:picMk id="5122" creationId="{21DF9135-79AC-441F-B0E0-B9BE324F8250}"/>
          </ac:picMkLst>
        </pc:picChg>
      </pc:sldChg>
      <pc:sldChg chg="addSp delSp modSp add mod modNotesTx">
        <pc:chgData name="Jose Pablo Vargas" userId="1f56fdfa19b402d8" providerId="LiveId" clId="{9058C371-7463-4885-A33D-9A5D4057EC84}" dt="2020-12-03T18:34:52.099" v="772" actId="20577"/>
        <pc:sldMkLst>
          <pc:docMk/>
          <pc:sldMk cId="4235474691" sldId="266"/>
        </pc:sldMkLst>
        <pc:spChg chg="mod">
          <ac:chgData name="Jose Pablo Vargas" userId="1f56fdfa19b402d8" providerId="LiveId" clId="{9058C371-7463-4885-A33D-9A5D4057EC84}" dt="2020-11-30T18:28:51.733" v="556"/>
          <ac:spMkLst>
            <pc:docMk/>
            <pc:sldMk cId="4235474691" sldId="266"/>
            <ac:spMk id="2" creationId="{094A325E-DD39-4A68-AC0A-959016244D64}"/>
          </ac:spMkLst>
        </pc:spChg>
        <pc:spChg chg="add del mod">
          <ac:chgData name="Jose Pablo Vargas" userId="1f56fdfa19b402d8" providerId="LiveId" clId="{9058C371-7463-4885-A33D-9A5D4057EC84}" dt="2020-11-30T18:32:24.242" v="559"/>
          <ac:spMkLst>
            <pc:docMk/>
            <pc:sldMk cId="4235474691" sldId="266"/>
            <ac:spMk id="5" creationId="{1CBFFEEE-467B-40C1-AEF9-90EE5D6CF42E}"/>
          </ac:spMkLst>
        </pc:spChg>
        <pc:graphicFrameChg chg="del mod">
          <ac:chgData name="Jose Pablo Vargas" userId="1f56fdfa19b402d8" providerId="LiveId" clId="{9058C371-7463-4885-A33D-9A5D4057EC84}" dt="2020-11-30T18:31:33.763" v="558" actId="478"/>
          <ac:graphicFrameMkLst>
            <pc:docMk/>
            <pc:sldMk cId="4235474691" sldId="266"/>
            <ac:graphicFrameMk id="4" creationId="{85F66701-C2B4-4E4A-BABE-36A6A9A3D500}"/>
          </ac:graphicFrameMkLst>
        </pc:graphicFrameChg>
        <pc:graphicFrameChg chg="add mod">
          <ac:chgData name="Jose Pablo Vargas" userId="1f56fdfa19b402d8" providerId="LiveId" clId="{9058C371-7463-4885-A33D-9A5D4057EC84}" dt="2020-11-30T18:33:02.928" v="561"/>
          <ac:graphicFrameMkLst>
            <pc:docMk/>
            <pc:sldMk cId="4235474691" sldId="266"/>
            <ac:graphicFrameMk id="7" creationId="{555A28D0-9A42-4C37-A50D-38DAB18E8ABA}"/>
          </ac:graphicFrameMkLst>
        </pc:graphicFrameChg>
      </pc:sldChg>
      <pc:sldChg chg="new del">
        <pc:chgData name="Jose Pablo Vargas" userId="1f56fdfa19b402d8" providerId="LiveId" clId="{9058C371-7463-4885-A33D-9A5D4057EC84}" dt="2020-11-30T18:40:58.163" v="563" actId="47"/>
        <pc:sldMkLst>
          <pc:docMk/>
          <pc:sldMk cId="1147856356" sldId="267"/>
        </pc:sldMkLst>
      </pc:sldChg>
      <pc:sldChg chg="addSp delSp modSp add mod">
        <pc:chgData name="Jose Pablo Vargas" userId="1f56fdfa19b402d8" providerId="LiveId" clId="{9058C371-7463-4885-A33D-9A5D4057EC84}" dt="2020-11-30T18:47:00.852" v="571"/>
        <pc:sldMkLst>
          <pc:docMk/>
          <pc:sldMk cId="2811766487" sldId="267"/>
        </pc:sldMkLst>
        <pc:spChg chg="mod">
          <ac:chgData name="Jose Pablo Vargas" userId="1f56fdfa19b402d8" providerId="LiveId" clId="{9058C371-7463-4885-A33D-9A5D4057EC84}" dt="2020-11-30T18:46:40.323" v="568"/>
          <ac:spMkLst>
            <pc:docMk/>
            <pc:sldMk cId="2811766487" sldId="267"/>
            <ac:spMk id="2" creationId="{094A325E-DD39-4A68-AC0A-959016244D64}"/>
          </ac:spMkLst>
        </pc:spChg>
        <pc:spChg chg="add del mod">
          <ac:chgData name="Jose Pablo Vargas" userId="1f56fdfa19b402d8" providerId="LiveId" clId="{9058C371-7463-4885-A33D-9A5D4057EC84}" dt="2020-11-30T18:46:53.625" v="570"/>
          <ac:spMkLst>
            <pc:docMk/>
            <pc:sldMk cId="2811766487" sldId="267"/>
            <ac:spMk id="4" creationId="{CDC10D8F-63D6-4F6E-ADAE-FF34F8F0D881}"/>
          </ac:spMkLst>
        </pc:spChg>
        <pc:graphicFrameChg chg="del">
          <ac:chgData name="Jose Pablo Vargas" userId="1f56fdfa19b402d8" providerId="LiveId" clId="{9058C371-7463-4885-A33D-9A5D4057EC84}" dt="2020-11-30T18:46:48.300" v="569" actId="478"/>
          <ac:graphicFrameMkLst>
            <pc:docMk/>
            <pc:sldMk cId="2811766487" sldId="267"/>
            <ac:graphicFrameMk id="7" creationId="{555A28D0-9A42-4C37-A50D-38DAB18E8ABA}"/>
          </ac:graphicFrameMkLst>
        </pc:graphicFrameChg>
        <pc:graphicFrameChg chg="add mod">
          <ac:chgData name="Jose Pablo Vargas" userId="1f56fdfa19b402d8" providerId="LiveId" clId="{9058C371-7463-4885-A33D-9A5D4057EC84}" dt="2020-11-30T18:47:00.852" v="571"/>
          <ac:graphicFrameMkLst>
            <pc:docMk/>
            <pc:sldMk cId="2811766487" sldId="267"/>
            <ac:graphicFrameMk id="8" creationId="{341D2A3C-EAAC-4C0D-B85A-8D9E45BC8DBF}"/>
          </ac:graphicFrameMkLst>
        </pc:graphicFrameChg>
      </pc:sldChg>
      <pc:sldChg chg="addSp delSp modSp add del mod ord">
        <pc:chgData name="Jose Pablo Vargas" userId="1f56fdfa19b402d8" providerId="LiveId" clId="{9058C371-7463-4885-A33D-9A5D4057EC84}" dt="2020-12-03T18:16:49.851" v="724" actId="47"/>
        <pc:sldMkLst>
          <pc:docMk/>
          <pc:sldMk cId="3718403908" sldId="268"/>
        </pc:sldMkLst>
        <pc:spChg chg="mod">
          <ac:chgData name="Jose Pablo Vargas" userId="1f56fdfa19b402d8" providerId="LiveId" clId="{9058C371-7463-4885-A33D-9A5D4057EC84}" dt="2020-11-30T19:05:45.206" v="588" actId="20577"/>
          <ac:spMkLst>
            <pc:docMk/>
            <pc:sldMk cId="3718403908" sldId="268"/>
            <ac:spMk id="8" creationId="{75F4DA3F-595B-4C09-9740-A5F9AFF086A4}"/>
          </ac:spMkLst>
        </pc:spChg>
        <pc:picChg chg="del">
          <ac:chgData name="Jose Pablo Vargas" userId="1f56fdfa19b402d8" providerId="LiveId" clId="{9058C371-7463-4885-A33D-9A5D4057EC84}" dt="2020-11-30T18:59:09.871" v="575" actId="478"/>
          <ac:picMkLst>
            <pc:docMk/>
            <pc:sldMk cId="3718403908" sldId="268"/>
            <ac:picMk id="5122" creationId="{21DF9135-79AC-441F-B0E0-B9BE324F8250}"/>
          </ac:picMkLst>
        </pc:picChg>
        <pc:picChg chg="add mod">
          <ac:chgData name="Jose Pablo Vargas" userId="1f56fdfa19b402d8" providerId="LiveId" clId="{9058C371-7463-4885-A33D-9A5D4057EC84}" dt="2020-11-30T18:59:18.996" v="578" actId="1076"/>
          <ac:picMkLst>
            <pc:docMk/>
            <pc:sldMk cId="3718403908" sldId="268"/>
            <ac:picMk id="6146" creationId="{24AC0631-AF9B-42C4-AEE9-E9A0AF8CDAAB}"/>
          </ac:picMkLst>
        </pc:picChg>
      </pc:sldChg>
      <pc:sldChg chg="addSp delSp modSp new mod modNotesTx">
        <pc:chgData name="Jose Pablo Vargas" userId="1f56fdfa19b402d8" providerId="LiveId" clId="{9058C371-7463-4885-A33D-9A5D4057EC84}" dt="2020-12-03T18:35:19.562" v="773"/>
        <pc:sldMkLst>
          <pc:docMk/>
          <pc:sldMk cId="520756355" sldId="269"/>
        </pc:sldMkLst>
        <pc:spChg chg="mod">
          <ac:chgData name="Jose Pablo Vargas" userId="1f56fdfa19b402d8" providerId="LiveId" clId="{9058C371-7463-4885-A33D-9A5D4057EC84}" dt="2020-11-30T19:07:31.960" v="602" actId="20577"/>
          <ac:spMkLst>
            <pc:docMk/>
            <pc:sldMk cId="520756355" sldId="269"/>
            <ac:spMk id="2" creationId="{F394F6C8-6CB9-4C6A-8B77-8688036CF88D}"/>
          </ac:spMkLst>
        </pc:spChg>
        <pc:spChg chg="del">
          <ac:chgData name="Jose Pablo Vargas" userId="1f56fdfa19b402d8" providerId="LiveId" clId="{9058C371-7463-4885-A33D-9A5D4057EC84}" dt="2020-11-30T19:12:17.230" v="603"/>
          <ac:spMkLst>
            <pc:docMk/>
            <pc:sldMk cId="520756355" sldId="269"/>
            <ac:spMk id="3" creationId="{80E04AD3-85E0-455C-A09C-85BD4CB448B0}"/>
          </ac:spMkLst>
        </pc:spChg>
        <pc:picChg chg="add mod">
          <ac:chgData name="Jose Pablo Vargas" userId="1f56fdfa19b402d8" providerId="LiveId" clId="{9058C371-7463-4885-A33D-9A5D4057EC84}" dt="2020-11-30T19:13:10.185" v="610" actId="1035"/>
          <ac:picMkLst>
            <pc:docMk/>
            <pc:sldMk cId="520756355" sldId="269"/>
            <ac:picMk id="7170" creationId="{C370BF38-9889-473D-B40F-5D38D118640E}"/>
          </ac:picMkLst>
        </pc:picChg>
      </pc:sldChg>
      <pc:sldChg chg="addSp delSp modSp new mod">
        <pc:chgData name="Jose Pablo Vargas" userId="1f56fdfa19b402d8" providerId="LiveId" clId="{9058C371-7463-4885-A33D-9A5D4057EC84}" dt="2020-12-01T17:34:35.641" v="665" actId="1076"/>
        <pc:sldMkLst>
          <pc:docMk/>
          <pc:sldMk cId="3320767769" sldId="270"/>
        </pc:sldMkLst>
        <pc:spChg chg="mod">
          <ac:chgData name="Jose Pablo Vargas" userId="1f56fdfa19b402d8" providerId="LiveId" clId="{9058C371-7463-4885-A33D-9A5D4057EC84}" dt="2020-12-01T17:28:07.652" v="623" actId="20577"/>
          <ac:spMkLst>
            <pc:docMk/>
            <pc:sldMk cId="3320767769" sldId="270"/>
            <ac:spMk id="2" creationId="{D24EBF17-8578-4543-A43C-03597719955C}"/>
          </ac:spMkLst>
        </pc:spChg>
        <pc:spChg chg="mod">
          <ac:chgData name="Jose Pablo Vargas" userId="1f56fdfa19b402d8" providerId="LiveId" clId="{9058C371-7463-4885-A33D-9A5D4057EC84}" dt="2020-12-01T17:30:30.162" v="654" actId="14100"/>
          <ac:spMkLst>
            <pc:docMk/>
            <pc:sldMk cId="3320767769" sldId="270"/>
            <ac:spMk id="3" creationId="{A3B1C1BA-2DFE-476D-A187-19AD66FA7A4D}"/>
          </ac:spMkLst>
        </pc:spChg>
        <pc:picChg chg="add del mod">
          <ac:chgData name="Jose Pablo Vargas" userId="1f56fdfa19b402d8" providerId="LiveId" clId="{9058C371-7463-4885-A33D-9A5D4057EC84}" dt="2020-12-01T17:34:11.863" v="662" actId="478"/>
          <ac:picMkLst>
            <pc:docMk/>
            <pc:sldMk cId="3320767769" sldId="270"/>
            <ac:picMk id="1026" creationId="{523A107D-EAE2-4CA3-8D49-174817A75B8B}"/>
          </ac:picMkLst>
        </pc:picChg>
        <pc:picChg chg="add mod">
          <ac:chgData name="Jose Pablo Vargas" userId="1f56fdfa19b402d8" providerId="LiveId" clId="{9058C371-7463-4885-A33D-9A5D4057EC84}" dt="2020-12-01T17:34:35.641" v="665" actId="1076"/>
          <ac:picMkLst>
            <pc:docMk/>
            <pc:sldMk cId="3320767769" sldId="270"/>
            <ac:picMk id="1028" creationId="{BC50F284-9E0E-467B-BDE0-FC702DCB089A}"/>
          </ac:picMkLst>
        </pc:picChg>
      </pc:sldChg>
      <pc:sldChg chg="addSp delSp modSp add mod">
        <pc:chgData name="Jose Pablo Vargas" userId="1f56fdfa19b402d8" providerId="LiveId" clId="{9058C371-7463-4885-A33D-9A5D4057EC84}" dt="2020-12-01T17:36:59.329" v="690" actId="1076"/>
        <pc:sldMkLst>
          <pc:docMk/>
          <pc:sldMk cId="3510891295" sldId="271"/>
        </pc:sldMkLst>
        <pc:spChg chg="mod">
          <ac:chgData name="Jose Pablo Vargas" userId="1f56fdfa19b402d8" providerId="LiveId" clId="{9058C371-7463-4885-A33D-9A5D4057EC84}" dt="2020-12-01T17:35:43.956" v="687" actId="20577"/>
          <ac:spMkLst>
            <pc:docMk/>
            <pc:sldMk cId="3510891295" sldId="271"/>
            <ac:spMk id="3" creationId="{A3B1C1BA-2DFE-476D-A187-19AD66FA7A4D}"/>
          </ac:spMkLst>
        </pc:spChg>
        <pc:picChg chg="del">
          <ac:chgData name="Jose Pablo Vargas" userId="1f56fdfa19b402d8" providerId="LiveId" clId="{9058C371-7463-4885-A33D-9A5D4057EC84}" dt="2020-12-01T17:36:54.279" v="688" actId="478"/>
          <ac:picMkLst>
            <pc:docMk/>
            <pc:sldMk cId="3510891295" sldId="271"/>
            <ac:picMk id="1028" creationId="{BC50F284-9E0E-467B-BDE0-FC702DCB089A}"/>
          </ac:picMkLst>
        </pc:picChg>
        <pc:picChg chg="add mod">
          <ac:chgData name="Jose Pablo Vargas" userId="1f56fdfa19b402d8" providerId="LiveId" clId="{9058C371-7463-4885-A33D-9A5D4057EC84}" dt="2020-12-01T17:36:59.329" v="690" actId="1076"/>
          <ac:picMkLst>
            <pc:docMk/>
            <pc:sldMk cId="3510891295" sldId="271"/>
            <ac:picMk id="2050" creationId="{0F45D693-D723-4DC9-B845-09265316EA31}"/>
          </ac:picMkLst>
        </pc:picChg>
      </pc:sldChg>
      <pc:sldChg chg="new del">
        <pc:chgData name="Jose Pablo Vargas" userId="1f56fdfa19b402d8" providerId="LiveId" clId="{9058C371-7463-4885-A33D-9A5D4057EC84}" dt="2020-12-01T17:34:51.541" v="667" actId="47"/>
        <pc:sldMkLst>
          <pc:docMk/>
          <pc:sldMk cId="3561790714" sldId="271"/>
        </pc:sldMkLst>
      </pc:sldChg>
      <pc:sldChg chg="addSp delSp modSp add mod">
        <pc:chgData name="Jose Pablo Vargas" userId="1f56fdfa19b402d8" providerId="LiveId" clId="{9058C371-7463-4885-A33D-9A5D4057EC84}" dt="2020-12-01T17:52:07.001" v="704" actId="1076"/>
        <pc:sldMkLst>
          <pc:docMk/>
          <pc:sldMk cId="1507905410" sldId="272"/>
        </pc:sldMkLst>
        <pc:spChg chg="mod">
          <ac:chgData name="Jose Pablo Vargas" userId="1f56fdfa19b402d8" providerId="LiveId" clId="{9058C371-7463-4885-A33D-9A5D4057EC84}" dt="2020-12-01T17:45:12.281" v="701" actId="1076"/>
          <ac:spMkLst>
            <pc:docMk/>
            <pc:sldMk cId="1507905410" sldId="272"/>
            <ac:spMk id="3" creationId="{A3B1C1BA-2DFE-476D-A187-19AD66FA7A4D}"/>
          </ac:spMkLst>
        </pc:spChg>
        <pc:picChg chg="del">
          <ac:chgData name="Jose Pablo Vargas" userId="1f56fdfa19b402d8" providerId="LiveId" clId="{9058C371-7463-4885-A33D-9A5D4057EC84}" dt="2020-12-01T17:52:02.031" v="702" actId="478"/>
          <ac:picMkLst>
            <pc:docMk/>
            <pc:sldMk cId="1507905410" sldId="272"/>
            <ac:picMk id="2050" creationId="{0F45D693-D723-4DC9-B845-09265316EA31}"/>
          </ac:picMkLst>
        </pc:picChg>
        <pc:picChg chg="add mod">
          <ac:chgData name="Jose Pablo Vargas" userId="1f56fdfa19b402d8" providerId="LiveId" clId="{9058C371-7463-4885-A33D-9A5D4057EC84}" dt="2020-12-01T17:52:07.001" v="704" actId="1076"/>
          <ac:picMkLst>
            <pc:docMk/>
            <pc:sldMk cId="1507905410" sldId="272"/>
            <ac:picMk id="3074" creationId="{C9DB46EC-A42B-458C-B062-3C297BE03CA7}"/>
          </ac:picMkLst>
        </pc:picChg>
      </pc:sldChg>
      <pc:sldChg chg="addSp delSp modSp new mod setBg modNotesTx">
        <pc:chgData name="Jose Pablo Vargas" userId="1f56fdfa19b402d8" providerId="LiveId" clId="{9058C371-7463-4885-A33D-9A5D4057EC84}" dt="2020-12-03T18:35:39.375" v="774"/>
        <pc:sldMkLst>
          <pc:docMk/>
          <pc:sldMk cId="131028140" sldId="273"/>
        </pc:sldMkLst>
        <pc:spChg chg="mo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2" creationId="{E5CD84EA-F1E4-4E56-80E2-C618D838A472}"/>
          </ac:spMkLst>
        </pc:spChg>
        <pc:spChg chg="del">
          <ac:chgData name="Jose Pablo Vargas" userId="1f56fdfa19b402d8" providerId="LiveId" clId="{9058C371-7463-4885-A33D-9A5D4057EC84}" dt="2020-12-01T17:57:54.375" v="721"/>
          <ac:spMkLst>
            <pc:docMk/>
            <pc:sldMk cId="131028140" sldId="273"/>
            <ac:spMk id="3" creationId="{9AE86F1F-EF35-402D-BBCB-AEFFDAB1ACDB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71" creationId="{0E830057-F4EE-412A-8526-36BE1CE18C85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73" creationId="{BAAEBA82-E2D4-4653-AEE3-E95B330DDA21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75" creationId="{2386509E-DAF8-4DA0-B09B-FA3FB341C2BC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77" creationId="{44E11946-6976-4B44-971A-07BFBE9544A6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79" creationId="{78930791-7D41-4CB3-8769-AA51FC9DC2FB}"/>
          </ac:spMkLst>
        </pc:spChg>
        <pc:spChg chg="add">
          <ac:chgData name="Jose Pablo Vargas" userId="1f56fdfa19b402d8" providerId="LiveId" clId="{9058C371-7463-4885-A33D-9A5D4057EC84}" dt="2020-12-01T17:58:02.174" v="723" actId="26606"/>
          <ac:spMkLst>
            <pc:docMk/>
            <pc:sldMk cId="131028140" sldId="273"/>
            <ac:spMk id="81" creationId="{C02088CA-246D-446F-9AA8-73C982D661E1}"/>
          </ac:spMkLst>
        </pc:spChg>
        <pc:picChg chg="add mod">
          <ac:chgData name="Jose Pablo Vargas" userId="1f56fdfa19b402d8" providerId="LiveId" clId="{9058C371-7463-4885-A33D-9A5D4057EC84}" dt="2020-12-01T17:58:02.174" v="723" actId="26606"/>
          <ac:picMkLst>
            <pc:docMk/>
            <pc:sldMk cId="131028140" sldId="273"/>
            <ac:picMk id="4098" creationId="{18CD254D-946B-47BD-9295-E4BD27C07899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0000"/>
                  </a:schemeClr>
                </a:gs>
                <a:gs pos="84000">
                  <a:schemeClr val="accent2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Problemas de Conexión</c:v>
                </c:pt>
                <c:pt idx="1">
                  <c:v>Transferencias Lentas</c:v>
                </c:pt>
                <c:pt idx="2">
                  <c:v>El producto o servicio no estaba disponible</c:v>
                </c:pt>
                <c:pt idx="3">
                  <c:v>La Pagina Web no es amigable</c:v>
                </c:pt>
                <c:pt idx="4">
                  <c:v>Otros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74</c:v>
                </c:pt>
                <c:pt idx="1">
                  <c:v>98</c:v>
                </c:pt>
                <c:pt idx="2">
                  <c:v>61</c:v>
                </c:pt>
                <c:pt idx="3">
                  <c:v>156</c:v>
                </c:pt>
                <c:pt idx="4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DF-40BD-9121-1B63852CF5D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236380656"/>
        <c:axId val="325500224"/>
      </c:barChart>
      <c:catAx>
        <c:axId val="236380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325500224"/>
        <c:crosses val="autoZero"/>
        <c:auto val="1"/>
        <c:lblAlgn val="ctr"/>
        <c:lblOffset val="100"/>
        <c:noMultiLvlLbl val="0"/>
      </c:catAx>
      <c:valAx>
        <c:axId val="325500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23638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lumMod val="110000"/>
                  </a:schemeClr>
                </a:gs>
                <a:gs pos="84000">
                  <a:schemeClr val="accent2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Hoja1!$A$2:$A$6</c:f>
              <c:strCache>
                <c:ptCount val="5"/>
                <c:pt idx="0">
                  <c:v>Utilizar más herramientas tecnológicas como inteligencia artificial</c:v>
                </c:pt>
                <c:pt idx="1">
                  <c:v>La apertura de productos y servicios en tiempo real</c:v>
                </c:pt>
                <c:pt idx="2">
                  <c:v>La velocidad de respuesta a la hora de preguntas o quejas</c:v>
                </c:pt>
                <c:pt idx="3">
                  <c:v>Su web o aplicación</c:v>
                </c:pt>
                <c:pt idx="4">
                  <c:v>Otros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113</c:v>
                </c:pt>
                <c:pt idx="1">
                  <c:v>148</c:v>
                </c:pt>
                <c:pt idx="2">
                  <c:v>137</c:v>
                </c:pt>
                <c:pt idx="3">
                  <c:v>86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8B-45F7-A0EC-4666FD24E9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071918336"/>
        <c:axId val="1074349536"/>
      </c:barChart>
      <c:catAx>
        <c:axId val="1071918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074349536"/>
        <c:crosses val="autoZero"/>
        <c:auto val="1"/>
        <c:lblAlgn val="ctr"/>
        <c:lblOffset val="100"/>
        <c:noMultiLvlLbl val="0"/>
      </c:catAx>
      <c:valAx>
        <c:axId val="1074349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07191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19C-4658-8B19-331501F7D856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19C-4658-8B19-331501F7D856}"/>
              </c:ext>
            </c:extLst>
          </c:dPt>
          <c:dLbls>
            <c:dLbl>
              <c:idx val="0"/>
              <c:layout>
                <c:manualLayout>
                  <c:x val="-9.5953995333916589E-2"/>
                  <c:y val="-0.1385973628296463"/>
                </c:manualLayout>
              </c:layout>
              <c:tx>
                <c:rich>
                  <a:bodyPr/>
                  <a:lstStyle/>
                  <a:p>
                    <a:fld id="{FCA83E51-CE11-49D8-8B81-987605675BB8}" type="PERCENTAGE">
                      <a:rPr lang="en-US" sz="1200" baseline="0"/>
                      <a:pPr/>
                      <a:t>[PORCENTAJE]</a:t>
                    </a:fld>
                    <a:endParaRPr lang="es-CR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19C-4658-8B19-331501F7D856}"/>
                </c:ext>
              </c:extLst>
            </c:dLbl>
            <c:dLbl>
              <c:idx val="1"/>
              <c:layout>
                <c:manualLayout>
                  <c:x val="8.2705052493438319E-2"/>
                  <c:y val="0.132882764654418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C2406E2-6C9E-454C-94DD-F41F0E351BEE}" type="PERCENTAGE">
                      <a:rPr lang="en-US" sz="1200" baseline="0"/>
                      <a:pPr>
                        <a:defRPr sz="1200"/>
                      </a:pPr>
                      <a:t>[PORCENTAJE]</a:t>
                    </a:fld>
                    <a:endParaRPr lang="es-C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19C-4658-8B19-331501F7D8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in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Si esta de acuerdo de tener una experiencia 100% digital</c:v>
                </c:pt>
                <c:pt idx="1">
                  <c:v>No esta de acuerdo de tener una experiencia 100% digital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222</c:v>
                </c:pt>
                <c:pt idx="1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9C-4658-8B19-331501F7D856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960A7-CDBD-4E3C-A985-C0C5074D74BE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412E1-9FC3-4842-A8C7-E8DE50EDDAC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553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cual es de suma importancia tanto para el campo de </a:t>
            </a:r>
            <a:r>
              <a:rPr lang="es-C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administración de negocios y banca y finanzas</a:t>
            </a:r>
            <a:r>
              <a:rPr lang="es-C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por el hecho de que a la banca digital no se le da la importancia que se le debería dar y tiene en muchos países, al mismo tiempo para el país es importante debido a que tenemos un letargo grande en temas tecnológicos de La Banca Digital que debemos de cubrir y darle la importancia que merece.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5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4970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 instrumento para recolectar la </a:t>
            </a:r>
            <a:r>
              <a:rPr lang="es-CR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info</a:t>
            </a:r>
            <a:r>
              <a:rPr lang="es-C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es la entrevista.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6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3609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: </a:t>
            </a:r>
            <a:r>
              <a:rPr lang="es-C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55,5% Y 34,9%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8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4471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52,7% TR  48,8%</a:t>
            </a:r>
            <a:r>
              <a:rPr lang="es-C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11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10190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REVISION BIBLIOGRAFIA CONTRIBUYO ENORMEMENTE  REALIZAR EL ESTUDIO DEBIDO A QUE LE DIO SENTIDO CON DATOS E INFORMACION NECESAROIS PARA EN ALANLIS DE DATOS CONCLUSIONES Y RECOMENDACIONES.</a:t>
            </a:r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13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431015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Este ejercicio investigativo contribuyo enormemente en mi desarrollo profesional ya que este tipo de estudios nos hace sacar lo mejor de nosotros y de todo lo que vimos en la carrera, nos enseña mil temas que por tiempo muchas veces los profesores no los explican tanto entonces es de suma </a:t>
            </a:r>
            <a:endParaRPr lang="es-C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412E1-9FC3-4842-A8C7-E8DE50EDDACE}" type="slidenum">
              <a:rPr lang="es-CR" smtClean="0"/>
              <a:t>17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30905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5530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8785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3422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4053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89476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483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86457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8986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70558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3846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6352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5DB3552-770A-4D6B-9AC3-C6662322C3DB}" type="datetimeFigureOut">
              <a:rPr lang="es-CR" smtClean="0"/>
              <a:t>3/12/2020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41B8870-E8AF-4DAC-A0DA-7635EBF36E05}" type="slidenum">
              <a:rPr lang="es-CR" smtClean="0"/>
              <a:t>‹Nº›</a:t>
            </a:fld>
            <a:endParaRPr lang="es-C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79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3C6F02-3A3C-409C-8A52-95F2B0DAA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461" y="880834"/>
            <a:ext cx="9090991" cy="1584069"/>
          </a:xfrm>
        </p:spPr>
        <p:txBody>
          <a:bodyPr>
            <a:noAutofit/>
          </a:bodyPr>
          <a:lstStyle/>
          <a:p>
            <a:pPr algn="l"/>
            <a:r>
              <a:rPr lang="es-MX" sz="2800" dirty="0"/>
              <a:t>La importancia de la Banca Digital en Costa Rica y su aceleración resultado de la Pandemia del COVID-19, 2020.</a:t>
            </a:r>
            <a:endParaRPr lang="es-CR" sz="28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1E5089-C1BE-413E-B14D-6EB0F8CD4F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6556" y="5977165"/>
            <a:ext cx="9144000" cy="572583"/>
          </a:xfrm>
        </p:spPr>
        <p:txBody>
          <a:bodyPr>
            <a:normAutofit/>
          </a:bodyPr>
          <a:lstStyle/>
          <a:p>
            <a:pPr algn="l"/>
            <a:r>
              <a:rPr lang="es-CR" sz="2000" dirty="0">
                <a:solidFill>
                  <a:schemeClr val="bg1"/>
                </a:solidFill>
              </a:rPr>
              <a:t>Jose pablo Vargas Araya, licenciatura en finanzas</a:t>
            </a:r>
          </a:p>
        </p:txBody>
      </p:sp>
    </p:spTree>
    <p:extLst>
      <p:ext uri="{BB962C8B-B14F-4D97-AF65-F5344CB8AC3E}">
        <p14:creationId xmlns:p14="http://schemas.microsoft.com/office/powerpoint/2010/main" val="299760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94E21D-D51B-45E8-BC77-B8574E19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¿HA MEJORADO LA BANCA DIGITAL EN EL ULTIMO AÑO?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F4DA3F-595B-4C09-9740-A5F9AFF086A4}"/>
              </a:ext>
            </a:extLst>
          </p:cNvPr>
          <p:cNvSpPr txBox="1"/>
          <p:nvPr/>
        </p:nvSpPr>
        <p:spPr>
          <a:xfrm>
            <a:off x="2093844" y="3794865"/>
            <a:ext cx="1815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4000" b="1" cap="all" dirty="0">
                <a:latin typeface="+mj-lt"/>
                <a:ea typeface="+mj-ea"/>
                <a:cs typeface="+mj-cs"/>
              </a:rPr>
              <a:t>56,9% </a:t>
            </a:r>
          </a:p>
        </p:txBody>
      </p:sp>
      <p:pic>
        <p:nvPicPr>
          <p:cNvPr id="5122" name="Picture 2" descr="Sugef eleva controles a banca digital por auge en servicios | Soporte Firma  Digital">
            <a:extLst>
              <a:ext uri="{FF2B5EF4-FFF2-40B4-BE49-F238E27FC236}">
                <a16:creationId xmlns:a16="http://schemas.microsoft.com/office/drawing/2014/main" id="{21DF9135-79AC-441F-B0E0-B9BE324F8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958" y="2014964"/>
            <a:ext cx="5911850" cy="390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Imagen que contiene Forma&#10;&#10;Descripción generada automáticamente">
            <a:extLst>
              <a:ext uri="{FF2B5EF4-FFF2-40B4-BE49-F238E27FC236}">
                <a16:creationId xmlns:a16="http://schemas.microsoft.com/office/drawing/2014/main" id="{BB16495B-89AE-4C0D-9CB2-F0D415A0B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78" y="3414175"/>
            <a:ext cx="1469266" cy="146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73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A325E-DD39-4A68-AC0A-959016244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Variable: Escenarios y oportunidades de mejora en la Banca Digital.</a:t>
            </a:r>
            <a:endParaRPr lang="es-C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301A0C3-1C99-4C74-B261-93F6B40BCE23}"/>
              </a:ext>
            </a:extLst>
          </p:cNvPr>
          <p:cNvSpPr txBox="1"/>
          <p:nvPr/>
        </p:nvSpPr>
        <p:spPr>
          <a:xfrm>
            <a:off x="821633" y="5668160"/>
            <a:ext cx="7368209" cy="382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CR" sz="11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 Cuestionario sobre mejoras en la Banca Digital en experiencia de las instituciones Bancarias y sus clientes,2020.</a:t>
            </a:r>
            <a:endParaRPr lang="es-CR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555A28D0-9A42-4C37-A50D-38DAB18E8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4300609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5474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A325E-DD39-4A68-AC0A-959016244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Variable: Recomendaciones a las instituciones bancarias para estrategia de la Banca Digital.</a:t>
            </a:r>
            <a:endParaRPr lang="es-CR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301A0C3-1C99-4C74-B261-93F6B40BCE23}"/>
              </a:ext>
            </a:extLst>
          </p:cNvPr>
          <p:cNvSpPr txBox="1"/>
          <p:nvPr/>
        </p:nvSpPr>
        <p:spPr>
          <a:xfrm>
            <a:off x="821633" y="5668160"/>
            <a:ext cx="7368209" cy="382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CR" sz="11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 Cuestionario sobre mejoras en la Banca Digital en experiencia de las instituciones Bancarias y sus clientes,2020.</a:t>
            </a:r>
            <a:endParaRPr lang="es-CR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341D2A3C-EAAC-4C0D-B85A-8D9E45BC8D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546312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1766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94F6C8-6CB9-4C6A-8B77-8688036CF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Limitaciones	</a:t>
            </a:r>
          </a:p>
        </p:txBody>
      </p:sp>
      <p:pic>
        <p:nvPicPr>
          <p:cNvPr id="7170" name="Picture 2" descr="Personas en el departamento de crédito en la oficina del banco ilustración  vectorial. hombre y mujer">
            <a:extLst>
              <a:ext uri="{FF2B5EF4-FFF2-40B4-BE49-F238E27FC236}">
                <a16:creationId xmlns:a16="http://schemas.microsoft.com/office/drawing/2014/main" id="{C370BF38-9889-473D-B40F-5D38D11864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70" y="1854465"/>
            <a:ext cx="6620373" cy="495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756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EBF17-8578-4543-A43C-03597719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B1C1BA-2DFE-476D-A187-19AD66FA7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0908443" cy="655469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CR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Objetivo: Identificar las posibles falencias de la Banca Digital en las instituciones bancarias del último año.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C50F284-9E0E-467B-BDE0-FC702DCB0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986" y="3042921"/>
            <a:ext cx="6068786" cy="32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767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EBF17-8578-4543-A43C-03597719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B1C1BA-2DFE-476D-A187-19AD66FA7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0908443" cy="655469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CR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Objetivo: EXAMINAR </a:t>
            </a:r>
            <a:r>
              <a:rPr lang="es-MX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escenarios y oportunidades de mejora en la Banca Digital de las instituciones bancarias para satisfacer las necesidades de productos y servicios de sus clientes</a:t>
            </a:r>
            <a:endParaRPr lang="es-CR" cap="all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Préstamos personales y con fiadores son los más utilizados por  costarricenses - Periódico Digital Centroamericano y del Caribe">
            <a:extLst>
              <a:ext uri="{FF2B5EF4-FFF2-40B4-BE49-F238E27FC236}">
                <a16:creationId xmlns:a16="http://schemas.microsoft.com/office/drawing/2014/main" id="{0F45D693-D723-4DC9-B845-09265316E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975" y="3005344"/>
            <a:ext cx="6238875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891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EBF17-8578-4543-A43C-03597719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B1C1BA-2DFE-476D-A187-19AD66FA7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32915"/>
            <a:ext cx="10908443" cy="65546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s-CR" sz="15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Objetivo: </a:t>
            </a:r>
            <a:r>
              <a:rPr lang="es-MX" sz="15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Establecer recomendaciones a las instituciones bancarias para obtener nuevas líneas de acción y nuevas estrategias en la Banca Digital.</a:t>
            </a:r>
            <a:endParaRPr lang="es-CR" sz="1500" cap="all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rece la confianza de los bancos en la digitalización | Finanzas | CIO">
            <a:extLst>
              <a:ext uri="{FF2B5EF4-FFF2-40B4-BE49-F238E27FC236}">
                <a16:creationId xmlns:a16="http://schemas.microsoft.com/office/drawing/2014/main" id="{C9DB46EC-A42B-458C-B062-3C297BE03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73" y="3005343"/>
            <a:ext cx="6257925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905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0E830057-F4EE-412A-8526-36BE1CE18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AAEBA82-E2D4-4653-AEE3-E95B330DDA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386509E-DAF8-4DA0-B09B-FA3FB341C2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4E11946-6976-4B44-971A-07BFBE954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CD84EA-F1E4-4E56-80E2-C618D838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4610099"/>
            <a:ext cx="10993549" cy="10668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 err="1"/>
              <a:t>recomendaciones</a:t>
            </a:r>
            <a:endParaRPr lang="en-US" sz="3600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8930791-7D41-4CB3-8769-AA51FC9D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DC5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C02088CA-246D-446F-9AA8-73C982D66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3900"/>
            <a:ext cx="12192000" cy="37081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La revolución de las startups de fintech: ¿qué están haciendo los bancos al  respecto?">
            <a:extLst>
              <a:ext uri="{FF2B5EF4-FFF2-40B4-BE49-F238E27FC236}">
                <a16:creationId xmlns:a16="http://schemas.microsoft.com/office/drawing/2014/main" id="{18CD254D-946B-47BD-9295-E4BD27C078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883" y="723899"/>
            <a:ext cx="8341899" cy="356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28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72">
            <a:extLst>
              <a:ext uri="{FF2B5EF4-FFF2-40B4-BE49-F238E27FC236}">
                <a16:creationId xmlns:a16="http://schemas.microsoft.com/office/drawing/2014/main" id="{18A0B39D-673D-47DB-AF94-2D15174D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1" name="Rectangle 74">
            <a:extLst>
              <a:ext uri="{FF2B5EF4-FFF2-40B4-BE49-F238E27FC236}">
                <a16:creationId xmlns:a16="http://schemas.microsoft.com/office/drawing/2014/main" id="{0BBAAC85-3967-456F-858E-A7B660076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2" name="Rectangle 76">
            <a:extLst>
              <a:ext uri="{FF2B5EF4-FFF2-40B4-BE49-F238E27FC236}">
                <a16:creationId xmlns:a16="http://schemas.microsoft.com/office/drawing/2014/main" id="{56124464-57E5-400F-B084-340F5F0E33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3" name="Rectangle 78">
            <a:extLst>
              <a:ext uri="{FF2B5EF4-FFF2-40B4-BE49-F238E27FC236}">
                <a16:creationId xmlns:a16="http://schemas.microsoft.com/office/drawing/2014/main" id="{B975B959-703A-4CBD-B6B4-87EFD5C40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D6D6B43-A39F-48FD-81AB-D34EC5AFE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4610099"/>
            <a:ext cx="10993549" cy="10668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dirty="0"/>
              <a:t>DIGITALIZACIÓN</a:t>
            </a:r>
          </a:p>
        </p:txBody>
      </p:sp>
      <p:sp>
        <p:nvSpPr>
          <p:cNvPr id="1034" name="Rectangle 80">
            <a:extLst>
              <a:ext uri="{FF2B5EF4-FFF2-40B4-BE49-F238E27FC236}">
                <a16:creationId xmlns:a16="http://schemas.microsoft.com/office/drawing/2014/main" id="{F60412D6-16D7-4F49-9EA8-E99375CB8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F75D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35" name="Rectangle 82">
            <a:extLst>
              <a:ext uri="{FF2B5EF4-FFF2-40B4-BE49-F238E27FC236}">
                <a16:creationId xmlns:a16="http://schemas.microsoft.com/office/drawing/2014/main" id="{C6EB9370-B70C-430B-A51E-1CEF5BC1B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3900"/>
            <a:ext cx="12192000" cy="37081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scarga Uber Eats APK para Android - Última Versión">
            <a:extLst>
              <a:ext uri="{FF2B5EF4-FFF2-40B4-BE49-F238E27FC236}">
                <a16:creationId xmlns:a16="http://schemas.microsoft.com/office/drawing/2014/main" id="{9CA89BE5-13A0-44D4-BA37-D5AC0D1B1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3974" y="974331"/>
            <a:ext cx="6240438" cy="304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416C167F-4F26-4F8D-A1B1-606788B191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2350" y="642071"/>
            <a:ext cx="7475220" cy="3701443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Flight Booking App UI | Search by Muzli">
            <a:extLst>
              <a:ext uri="{FF2B5EF4-FFF2-40B4-BE49-F238E27FC236}">
                <a16:creationId xmlns:a16="http://schemas.microsoft.com/office/drawing/2014/main" id="{2B847F18-74DC-43DB-94F1-B4425063B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79920" y="1365077"/>
            <a:ext cx="3014297" cy="226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3C49B548-DB85-4072-9399-59D134519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58951" y="641102"/>
            <a:ext cx="3666744" cy="3698516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A45C8118-FD6B-45E6-A002-70704919B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48660" y="4432079"/>
            <a:ext cx="83731" cy="196077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50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6BFF1E8A-3E3F-4A67-97F8-32C8D4123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0BBA9C7-5B8B-474E-9392-E742C78ED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D52F3B2-AFE1-41E8-9E34-D2B02A658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7A8E2F28-54A2-432C-AAF7-7154C3D57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C946306D-5ADD-463A-949A-DEEBA39D7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473A035-1F9A-4381-AC96-683CD2DF5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F4ED641-0671-4D88-92E6-026A8C9F1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4341" y="457200"/>
            <a:ext cx="3703320" cy="91440"/>
          </a:xfrm>
          <a:prstGeom prst="rect">
            <a:avLst/>
          </a:prstGeom>
          <a:solidFill>
            <a:srgbClr val="F39C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A02EF2F-E7B1-40FC-885B-C4D89902B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180D5DB-9658-40A6-A418-7C6998222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4199467"/>
            <a:ext cx="11296733" cy="21910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64ABB07-312F-43DF-825F-9A3B1903F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120" y="4319752"/>
            <a:ext cx="10947620" cy="1155959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>
              <a:solidFill>
                <a:srgbClr val="FFFFFF"/>
              </a:solidFill>
            </a:endParaRPr>
          </a:p>
        </p:txBody>
      </p:sp>
      <p:pic>
        <p:nvPicPr>
          <p:cNvPr id="2050" name="Picture 2" descr="Gente haciendo cola en el banco haciendo cola para cajero automático atm  esperando mensajes ilustración de composición horizontal plana | Vector  Gratis">
            <a:extLst>
              <a:ext uri="{FF2B5EF4-FFF2-40B4-BE49-F238E27FC236}">
                <a16:creationId xmlns:a16="http://schemas.microsoft.com/office/drawing/2014/main" id="{99A69038-14B0-4614-868B-01202B92C4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4" r="-1" b="4470"/>
          <a:stretch/>
        </p:blipFill>
        <p:spPr bwMode="auto">
          <a:xfrm>
            <a:off x="446532" y="599725"/>
            <a:ext cx="11292143" cy="355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64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6BFF1E8A-3E3F-4A67-97F8-32C8D4123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0BBA9C7-5B8B-474E-9392-E742C78ED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D52F3B2-AFE1-41E8-9E34-D2B02A658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A8E2F28-54A2-432C-AAF7-7154C3D579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C1FA8F66-3B85-411D-A2A6-A50DF3026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Qué es el nuevo coronavirus o la COVID-19 l RTVE">
            <a:extLst>
              <a:ext uri="{FF2B5EF4-FFF2-40B4-BE49-F238E27FC236}">
                <a16:creationId xmlns:a16="http://schemas.microsoft.com/office/drawing/2014/main" id="{17362E1E-5D8C-4E3A-B8DC-A67E13BAB62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5" t="9091" r="281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D695E25C-06E7-4082-BE92-B571B616BC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257916F-271C-4D56-AEDE-0309D1746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rgbClr val="7B4E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C75C176-BB0F-4087-B339-FC37356C0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64BD7DF-F4BB-427F-B4F6-6DC83A59AA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192CEE8-8F36-4DCB-BAF5-2D6173435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4572000"/>
            <a:ext cx="10965141" cy="89524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81993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6FE10A-6CE6-4791-894A-5D1BC0AD6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PREGUNTA DE INVESTIGACIÓN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FCCF55-CFF1-4050-B4DF-B8BDD9FA6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 ¿Las instituciones bancarias tienen la capacidad de seguir compitiendo tecnológicamente una vez superada la crisis sanitaria provocada por la pandemia del COVID-19?</a:t>
            </a:r>
            <a:endParaRPr lang="es-CR" sz="2800" dirty="0"/>
          </a:p>
        </p:txBody>
      </p:sp>
    </p:spTree>
    <p:extLst>
      <p:ext uri="{BB962C8B-B14F-4D97-AF65-F5344CB8AC3E}">
        <p14:creationId xmlns:p14="http://schemas.microsoft.com/office/powerpoint/2010/main" val="831593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8C05F-00A0-4F41-B535-107F5B058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Métodos de investigación utilizados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128A78D3-4402-4EEA-8FF8-476F3F938A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653827"/>
              </p:ext>
            </p:extLst>
          </p:nvPr>
        </p:nvGraphicFramePr>
        <p:xfrm>
          <a:off x="892618" y="2487827"/>
          <a:ext cx="10406764" cy="2921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1691">
                  <a:extLst>
                    <a:ext uri="{9D8B030D-6E8A-4147-A177-3AD203B41FA5}">
                      <a16:colId xmlns:a16="http://schemas.microsoft.com/office/drawing/2014/main" val="1686959321"/>
                    </a:ext>
                  </a:extLst>
                </a:gridCol>
                <a:gridCol w="2601691">
                  <a:extLst>
                    <a:ext uri="{9D8B030D-6E8A-4147-A177-3AD203B41FA5}">
                      <a16:colId xmlns:a16="http://schemas.microsoft.com/office/drawing/2014/main" val="1705831404"/>
                    </a:ext>
                  </a:extLst>
                </a:gridCol>
                <a:gridCol w="2601691">
                  <a:extLst>
                    <a:ext uri="{9D8B030D-6E8A-4147-A177-3AD203B41FA5}">
                      <a16:colId xmlns:a16="http://schemas.microsoft.com/office/drawing/2014/main" val="77453818"/>
                    </a:ext>
                  </a:extLst>
                </a:gridCol>
                <a:gridCol w="2601691">
                  <a:extLst>
                    <a:ext uri="{9D8B030D-6E8A-4147-A177-3AD203B41FA5}">
                      <a16:colId xmlns:a16="http://schemas.microsoft.com/office/drawing/2014/main" val="4002266620"/>
                    </a:ext>
                  </a:extLst>
                </a:gridCol>
              </a:tblGrid>
              <a:tr h="880960">
                <a:tc>
                  <a:txBody>
                    <a:bodyPr/>
                    <a:lstStyle/>
                    <a:p>
                      <a:r>
                        <a:rPr lang="es-CR" dirty="0"/>
                        <a:t>Tipo de Investigación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Enfoque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Población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Muestra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263231"/>
                  </a:ext>
                </a:extLst>
              </a:tr>
              <a:tr h="2040625">
                <a:tc>
                  <a:txBody>
                    <a:bodyPr/>
                    <a:lstStyle/>
                    <a:p>
                      <a:r>
                        <a:rPr lang="es-CR" dirty="0"/>
                        <a:t>Descriptivo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Mixto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Personas 18-45 años</a:t>
                      </a:r>
                    </a:p>
                    <a:p>
                      <a:r>
                        <a:rPr lang="es-CR" dirty="0"/>
                        <a:t>Bachilleres de Administración de Negocios, Asociados al Colegio respectivo.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R" dirty="0"/>
                        <a:t>Aproximadamente 280 personas.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347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3369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0F40DF1-9AAC-4132-B7B1-63D63E07E8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CR" sz="6600" dirty="0"/>
              <a:t>Resultados del ESTUDIO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F8964E81-159A-4B28-BAF4-3D328BBD2A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26917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A325E-DD39-4A68-AC0A-959016244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Variable : Posibles Falencias de la Banca Digital</a:t>
            </a:r>
            <a:endParaRPr lang="es-CR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5F66701-C2B4-4E4A-BABE-36A6A9A3D5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1285963"/>
              </p:ext>
            </p:extLst>
          </p:nvPr>
        </p:nvGraphicFramePr>
        <p:xfrm>
          <a:off x="581025" y="2181225"/>
          <a:ext cx="11029950" cy="3678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D301A0C3-1C99-4C74-B261-93F6B40BCE23}"/>
              </a:ext>
            </a:extLst>
          </p:cNvPr>
          <p:cNvSpPr txBox="1"/>
          <p:nvPr/>
        </p:nvSpPr>
        <p:spPr>
          <a:xfrm>
            <a:off x="821633" y="5668160"/>
            <a:ext cx="7368209" cy="382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s-CR" sz="110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Fuente: Cuestionario sobre mejoras en la Banca Digital en experiencia de las instituciones Bancarias y sus clientes,2020.</a:t>
            </a:r>
            <a:endParaRPr lang="es-CR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81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94E21D-D51B-45E8-BC77-B8574E19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/>
              <a:t>Tuvieron que asistir a una oficina este año por malas gestiones</a:t>
            </a:r>
          </a:p>
        </p:txBody>
      </p:sp>
      <p:pic>
        <p:nvPicPr>
          <p:cNvPr id="4098" name="Picture 2" descr="Bancos de Costa Rica: Scotiabank se consolida como el banco privado más  grande del país y cierra proceso de integración - EKA">
            <a:extLst>
              <a:ext uri="{FF2B5EF4-FFF2-40B4-BE49-F238E27FC236}">
                <a16:creationId xmlns:a16="http://schemas.microsoft.com/office/drawing/2014/main" id="{78E8F0B6-D52A-49C6-96B3-3FFF9A8A6B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061" y="2128216"/>
            <a:ext cx="5527747" cy="367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Imagen que contiene Forma&#10;&#10;Descripción generada automáticamente">
            <a:extLst>
              <a:ext uri="{FF2B5EF4-FFF2-40B4-BE49-F238E27FC236}">
                <a16:creationId xmlns:a16="http://schemas.microsoft.com/office/drawing/2014/main" id="{D4FFB919-731F-466C-BB18-263F68520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92" y="3429000"/>
            <a:ext cx="1073751" cy="107375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5F4DA3F-595B-4C09-9740-A5F9AFF086A4}"/>
              </a:ext>
            </a:extLst>
          </p:cNvPr>
          <p:cNvSpPr txBox="1"/>
          <p:nvPr/>
        </p:nvSpPr>
        <p:spPr>
          <a:xfrm>
            <a:off x="2093844" y="3794865"/>
            <a:ext cx="18155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4000" b="1" cap="all" dirty="0">
                <a:latin typeface="+mj-lt"/>
                <a:ea typeface="+mj-ea"/>
                <a:cs typeface="+mj-cs"/>
              </a:rPr>
              <a:t>65,8% </a:t>
            </a:r>
          </a:p>
        </p:txBody>
      </p:sp>
    </p:spTree>
    <p:extLst>
      <p:ext uri="{BB962C8B-B14F-4D97-AF65-F5344CB8AC3E}">
        <p14:creationId xmlns:p14="http://schemas.microsoft.com/office/powerpoint/2010/main" val="297251189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474</Words>
  <Application>Microsoft Office PowerPoint</Application>
  <PresentationFormat>Panorámica</PresentationFormat>
  <Paragraphs>49</Paragraphs>
  <Slides>17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Gill Sans MT</vt:lpstr>
      <vt:lpstr>Times New Roman</vt:lpstr>
      <vt:lpstr>Wingdings 2</vt:lpstr>
      <vt:lpstr>Dividendo</vt:lpstr>
      <vt:lpstr>La importancia de la Banca Digital en Costa Rica y su aceleración resultado de la Pandemia del COVID-19, 2020.</vt:lpstr>
      <vt:lpstr>DIGITALIZACIÓN</vt:lpstr>
      <vt:lpstr>Presentación de PowerPoint</vt:lpstr>
      <vt:lpstr>COVID-19</vt:lpstr>
      <vt:lpstr>PREGUNTA DE INVESTIGACIÓN</vt:lpstr>
      <vt:lpstr>Métodos de investigación utilizados</vt:lpstr>
      <vt:lpstr>Resultados del ESTUDIO</vt:lpstr>
      <vt:lpstr>Variable : Posibles Falencias de la Banca Digital</vt:lpstr>
      <vt:lpstr>Tuvieron que asistir a una oficina este año por malas gestiones</vt:lpstr>
      <vt:lpstr>¿HA MEJORADO LA BANCA DIGITAL EN EL ULTIMO AÑO?</vt:lpstr>
      <vt:lpstr>Variable: Escenarios y oportunidades de mejora en la Banca Digital.</vt:lpstr>
      <vt:lpstr>Variable: Recomendaciones a las instituciones bancarias para estrategia de la Banca Digital.</vt:lpstr>
      <vt:lpstr>Limitaciones </vt:lpstr>
      <vt:lpstr>CONCLUSIONES</vt:lpstr>
      <vt:lpstr>CONCLUSIONES</vt:lpstr>
      <vt:lpstr>CONCLUSIONES</vt:lpstr>
      <vt:lpstr>recomendaciones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importancia de la Banca Digital en Costa Rica y su aceleración resultado de la Pandemia del COVID-19, 2020.</dc:title>
  <dc:creator>Jose Pablo Vargas</dc:creator>
  <cp:lastModifiedBy>Jose Pablo Vargas</cp:lastModifiedBy>
  <cp:revision>1</cp:revision>
  <dcterms:created xsi:type="dcterms:W3CDTF">2020-12-01T17:58:01Z</dcterms:created>
  <dcterms:modified xsi:type="dcterms:W3CDTF">2020-12-03T18:35:42Z</dcterms:modified>
</cp:coreProperties>
</file>